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EED837-2E33-4F17-AC50-9C1D0F57DEB6}" type="datetimeFigureOut">
              <a:rPr lang="ru-RU" smtClean="0"/>
              <a:pPr/>
              <a:t>16.06.2011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5DF0D8-A034-4EFC-AE40-040747CD7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МОРФОЛОГИЯ 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3200" dirty="0" smtClean="0"/>
              <a:t>ИМЯ СУЩЕСТВИТЕЛЬНОЕ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Категория рода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sz="3600" b="1" dirty="0" smtClean="0"/>
              <a:t>все существительные (не считая те, которые всегда употребляются во множественном числе: ножницы, ворота и т.д.) относятся к одному из трех родов: мужскому, женскому или среднему. 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Мужской род - это разновидность категории рода, характеризующаяся определенным формоизменением, а у одушевлённых существительных- принадлежностью к ней существ мужского рода (отец, кот, стол, дом). </a:t>
            </a:r>
            <a:endParaRPr lang="ru-RU" dirty="0" smtClean="0"/>
          </a:p>
          <a:p>
            <a:r>
              <a:rPr lang="ru-RU" b="1" dirty="0" smtClean="0"/>
              <a:t>Женский род- это разновидность категории рода, характеризующаяся определенным формоизменением, а у одушевленных существительных - принадлежностью к ней существ женского рода (мать, кошка, скамейка, терраса). </a:t>
            </a:r>
            <a:endParaRPr lang="ru-RU" dirty="0" smtClean="0"/>
          </a:p>
          <a:p>
            <a:r>
              <a:rPr lang="ru-RU" b="1" dirty="0" smtClean="0"/>
              <a:t>Существуют существительные общего рода, которые могут быть соотнесены как с лицами мужского, так и женского рода: </a:t>
            </a:r>
            <a:r>
              <a:rPr lang="ru-RU" b="1" dirty="0" err="1" smtClean="0"/>
              <a:t>неряха</a:t>
            </a:r>
            <a:r>
              <a:rPr lang="ru-RU" b="1" dirty="0" smtClean="0"/>
              <a:t>, сирота, инкогнито, протеже. </a:t>
            </a:r>
            <a:endParaRPr lang="ru-RU" dirty="0" smtClean="0"/>
          </a:p>
          <a:p>
            <a:r>
              <a:rPr lang="ru-RU" b="1" dirty="0" smtClean="0"/>
              <a:t>Средний род - это разновидность категории рода, характеризующаяся определенным формоизменением (частично совпадает с формоизменением мужского рода) и значением неодушевленности (окно, небо, солнце);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Категория числа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в русском языке есть форма единственного числа (обозначает один предмет в ряду однородных предметов): стул, носок, мальчик, и множественного числа (обозначает неопределенное множество однородных предметов): стулья, носки, мальчики. </a:t>
            </a:r>
            <a:endParaRPr lang="ru-RU" dirty="0" smtClean="0"/>
          </a:p>
          <a:p>
            <a:r>
              <a:rPr lang="ru-RU" b="1" dirty="0" smtClean="0"/>
              <a:t>Единственное и множественное число различаются различными окончаниями, разной сочетаемостью с другими частями речи.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Есть существительные, которые имеют только форму единственного числа: некоторые отвлечённые существительные (любовь, забота), собирательные существительные (листва, студенчество), имена собственные (Москва, Сибирь), некоторые существительные, обозначающие вещество (молоко, золото). </a:t>
            </a:r>
            <a:endParaRPr lang="ru-RU" dirty="0" smtClean="0"/>
          </a:p>
          <a:p>
            <a:r>
              <a:rPr lang="ru-RU" b="1" dirty="0" smtClean="0"/>
              <a:t>Есть существительные, которые, наоборот, имеют форму только множественного числа: некоторые отвлечённые существительные (каникулы, сумерки), некоторые существительные, обозначающие вещество (щи, сливки), названия некоторых игр (шахматы, прятки), некоторые конкретные существительные, которые состоят из нескольких составных частей (ножницы, брюки);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Категория падежа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эта категория основывается на противопоставлении падежных форм и обозначает отношение обозначаемого существительным предмета к другим предметам, действиям или признакам. В русском языке шесть падежей: именительный, родительный, дательный, винительный, творительный, предложный.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Склонение </a:t>
            </a:r>
            <a:br>
              <a:rPr lang="ru-RU" sz="3600" b="1" dirty="0" smtClean="0"/>
            </a:br>
            <a:r>
              <a:rPr lang="ru-RU" sz="3600" b="1" dirty="0" smtClean="0"/>
              <a:t>имён существительных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это изменений имен существительных по падежам. </a:t>
            </a:r>
            <a:endParaRPr lang="ru-RU" dirty="0" smtClean="0"/>
          </a:p>
          <a:p>
            <a:r>
              <a:rPr lang="ru-RU" b="1" dirty="0" smtClean="0"/>
              <a:t>В русском языке есть три склонения.:</a:t>
            </a:r>
            <a:endParaRPr lang="ru-RU" dirty="0" smtClean="0"/>
          </a:p>
          <a:p>
            <a:r>
              <a:rPr lang="ru-RU" b="1" dirty="0" smtClean="0"/>
              <a:t>1 </a:t>
            </a:r>
            <a:r>
              <a:rPr lang="ru-RU" b="1" dirty="0" err="1" smtClean="0"/>
              <a:t>скл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сущ. м.р. и ср.р.</a:t>
            </a:r>
            <a:br>
              <a:rPr lang="ru-RU" b="1" dirty="0" smtClean="0"/>
            </a:br>
            <a:r>
              <a:rPr lang="ru-RU" b="1" dirty="0" smtClean="0"/>
              <a:t>на -</a:t>
            </a:r>
            <a:r>
              <a:rPr lang="ru-RU" b="1" dirty="0" err="1" smtClean="0"/>
              <a:t>а,-я</a:t>
            </a:r>
            <a:endParaRPr lang="ru-RU" dirty="0" smtClean="0"/>
          </a:p>
          <a:p>
            <a:r>
              <a:rPr lang="ru-RU" b="1" dirty="0" smtClean="0"/>
              <a:t>2 </a:t>
            </a:r>
            <a:r>
              <a:rPr lang="ru-RU" b="1" dirty="0" err="1" smtClean="0"/>
              <a:t>скл</a:t>
            </a:r>
            <a:r>
              <a:rPr lang="ru-RU" b="1" dirty="0" smtClean="0"/>
              <a:t>. </a:t>
            </a:r>
            <a:br>
              <a:rPr lang="ru-RU" b="1" dirty="0" smtClean="0"/>
            </a:br>
            <a:r>
              <a:rPr lang="ru-RU" b="1" dirty="0" smtClean="0"/>
              <a:t>сущ. м.р. с </a:t>
            </a:r>
            <a:r>
              <a:rPr lang="ru-RU" b="1" dirty="0" err="1" smtClean="0"/>
              <a:t>нулев</a:t>
            </a:r>
            <a:r>
              <a:rPr lang="ru-RU" b="1" dirty="0" smtClean="0"/>
              <a:t>. </a:t>
            </a:r>
            <a:r>
              <a:rPr lang="ru-RU" b="1" dirty="0" err="1" smtClean="0"/>
              <a:t>оконч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суш. ср.р. на -о, -е</a:t>
            </a:r>
            <a:endParaRPr lang="ru-RU" dirty="0" smtClean="0"/>
          </a:p>
          <a:p>
            <a:r>
              <a:rPr lang="ru-RU" b="1" dirty="0" smtClean="0"/>
              <a:t>3 </a:t>
            </a:r>
            <a:r>
              <a:rPr lang="ru-RU" b="1" dirty="0" err="1" smtClean="0"/>
              <a:t>скл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сущ.ж.р.</a:t>
            </a:r>
            <a:br>
              <a:rPr lang="ru-RU" b="1" dirty="0" smtClean="0"/>
            </a:br>
            <a:r>
              <a:rPr lang="ru-RU" b="1" dirty="0" smtClean="0"/>
              <a:t>с </a:t>
            </a:r>
            <a:r>
              <a:rPr lang="ru-RU" b="1" dirty="0" err="1" smtClean="0"/>
              <a:t>нулев</a:t>
            </a:r>
            <a:r>
              <a:rPr lang="ru-RU" b="1" dirty="0" smtClean="0"/>
              <a:t>. </a:t>
            </a:r>
            <a:r>
              <a:rPr lang="ru-RU" b="1" dirty="0" err="1" smtClean="0"/>
              <a:t>оконч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В русском языке есть разносклоняемые существительные: это 10 существительных среднего рода на -мя (пламя, бремя, время, вымя, знамя, семя, стремя, щемя, племя, имя) - склоняются с наращением суффикса -</a:t>
            </a:r>
            <a:r>
              <a:rPr lang="ru-RU" b="1" dirty="0" err="1" smtClean="0"/>
              <a:t>ен</a:t>
            </a:r>
            <a:r>
              <a:rPr lang="ru-RU" b="1" dirty="0" smtClean="0"/>
              <a:t>- в единственном числе во всех падежах, кроме творительного, по 3-ему склонению, а в творительном падеже единственного числа - по 2-ому склонению, во множественном числе склоняются по 2-ому склонению; слова мать, дочь (склоняются по 3-ему склонению с наращением -ер-), путь (склоняется во всех падежах по 3-ему склонению и только в творительном - по 2-ому), дитя (это слово сейчас не употребляется в косвенных падежах единственного числа).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Существуют также несклоняемые существительные (то есть они не изменяются по падежам и числам). В основном к ним относятся слова иноязычного происхождения, которые обозначают как неодушевленные предметы (кафе, радио), так и лица мужского и женского рода (атташе, леди); они также могут обозначать животных (кенгуру, шимпанзе), имена и фамилии (</a:t>
            </a:r>
            <a:r>
              <a:rPr lang="ru-RU" b="1" dirty="0" err="1" smtClean="0"/>
              <a:t>Элен</a:t>
            </a:r>
            <a:r>
              <a:rPr lang="ru-RU" b="1" dirty="0" smtClean="0"/>
              <a:t> Франкенштейн), географические названия (Баку, Хельсинки) и т.д.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 anchor="b">
            <a:normAutofit fontScale="90000"/>
          </a:bodyPr>
          <a:lstStyle/>
          <a:p>
            <a:pPr algn="ctr"/>
            <a:r>
              <a:rPr lang="ru-RU" b="1" dirty="0" smtClean="0"/>
              <a:t>В предложении имя существительное может быть любым членом: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sz="2800" b="1" dirty="0" smtClean="0"/>
              <a:t>подлежащим: Мама идет в магазин. </a:t>
            </a:r>
            <a:endParaRPr lang="ru-RU" sz="2800" dirty="0" smtClean="0"/>
          </a:p>
          <a:p>
            <a:pPr lvl="0"/>
            <a:r>
              <a:rPr lang="ru-RU" sz="2800" b="1" dirty="0" smtClean="0"/>
              <a:t>дополнением: Я попросил его дать мне книгу. </a:t>
            </a:r>
            <a:endParaRPr lang="ru-RU" sz="2800" dirty="0" smtClean="0"/>
          </a:p>
          <a:p>
            <a:pPr lvl="0"/>
            <a:r>
              <a:rPr lang="ru-RU" sz="2800" b="1" dirty="0" smtClean="0"/>
              <a:t>определением: Мама мне купила тетрадь с бумагой в клетку. </a:t>
            </a:r>
            <a:endParaRPr lang="ru-RU" sz="2800" dirty="0" smtClean="0"/>
          </a:p>
          <a:p>
            <a:pPr lvl="0"/>
            <a:r>
              <a:rPr lang="ru-RU" sz="2800" b="1" dirty="0" smtClean="0"/>
              <a:t>приложением: Река Волга очень красивая. </a:t>
            </a:r>
            <a:endParaRPr lang="ru-RU" sz="2800" dirty="0" smtClean="0"/>
          </a:p>
          <a:p>
            <a:pPr lvl="0"/>
            <a:r>
              <a:rPr lang="ru-RU" sz="2800" b="1" dirty="0" smtClean="0"/>
              <a:t>обстоятельством: Он добился </a:t>
            </a:r>
            <a:r>
              <a:rPr lang="ru-RU" sz="2800" b="1" dirty="0" smtClean="0"/>
              <a:t>своего, </a:t>
            </a:r>
            <a:r>
              <a:rPr lang="ru-RU" sz="2800" b="1" dirty="0" smtClean="0"/>
              <a:t>несмотря на трудности. </a:t>
            </a:r>
            <a:endParaRPr lang="ru-RU" sz="2800" dirty="0" smtClean="0"/>
          </a:p>
          <a:p>
            <a:pPr lvl="0"/>
            <a:r>
              <a:rPr lang="ru-RU" sz="2800" b="1" dirty="0" smtClean="0"/>
              <a:t>сказуемым: Мой отец - инженер. 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МОРФОЛОГИЯ - это раздел грамматики, который изучает разные аспекты слова: его принадлежность к определенной части речи, структуру, формы изменения, способы выражения в грамматических значениях.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ЧАСТИ РЕЧИ—это лексико-грамматические разряды, на которые распадаются слова языка вследствие наличия у них семантического признака (некоторого общего значения, сопровождающего конкретное лексическое значение данного слова), морфологического признака (системы грамматических категорий, специфических для данного разряда слов),</a:t>
            </a:r>
          </a:p>
          <a:p>
            <a:pPr>
              <a:buNone/>
            </a:pPr>
            <a:r>
              <a:rPr lang="ru-RU" b="1" dirty="0" smtClean="0"/>
              <a:t>   синтаксического признака (особенностей синтаксического функционирования). </a:t>
            </a:r>
            <a:endParaRPr lang="ru-RU" dirty="0" smtClean="0"/>
          </a:p>
          <a:p>
            <a:r>
              <a:rPr lang="ru-RU" b="1" dirty="0" smtClean="0"/>
              <a:t>В русском языке различаются самостоятельные и служебные слова.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САМОСТОЯТЕЛЬНЫЕ ЧАСТИ РЕЧИ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Самостоятельные (знаменательные) части речи - это разряды слов, которые называют предмет, действие, качество, состояние и т.д. или указывают на них и которые обладают самостоятельным лексическим и грамматическим значением и являются членами предложения (главными или второстепенными).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К самостоятельным частям речи относятся: 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sz="4000" b="1" dirty="0" smtClean="0"/>
              <a:t>имя существительное, </a:t>
            </a:r>
            <a:endParaRPr lang="ru-RU" sz="4000" dirty="0" smtClean="0"/>
          </a:p>
          <a:p>
            <a:pPr lvl="0"/>
            <a:r>
              <a:rPr lang="ru-RU" sz="4000" b="1" dirty="0" smtClean="0"/>
              <a:t>имя прилагательное, </a:t>
            </a:r>
            <a:endParaRPr lang="ru-RU" sz="4000" dirty="0" smtClean="0"/>
          </a:p>
          <a:p>
            <a:pPr lvl="0"/>
            <a:r>
              <a:rPr lang="ru-RU" sz="4000" b="1" dirty="0" smtClean="0"/>
              <a:t>имя числительное</a:t>
            </a:r>
            <a:endParaRPr lang="ru-RU" sz="4000" dirty="0" smtClean="0"/>
          </a:p>
          <a:p>
            <a:pPr lvl="0"/>
            <a:r>
              <a:rPr lang="ru-RU" sz="4000" b="1" dirty="0" smtClean="0"/>
              <a:t>местоимение, </a:t>
            </a:r>
            <a:endParaRPr lang="ru-RU" sz="4000" dirty="0" smtClean="0"/>
          </a:p>
          <a:p>
            <a:pPr lvl="0"/>
            <a:r>
              <a:rPr lang="ru-RU" sz="4000" b="1" dirty="0" smtClean="0"/>
              <a:t>глагол, </a:t>
            </a:r>
            <a:endParaRPr lang="ru-RU" sz="4000" dirty="0" smtClean="0"/>
          </a:p>
          <a:p>
            <a:pPr lvl="0"/>
            <a:r>
              <a:rPr lang="ru-RU" sz="4000" b="1" dirty="0" smtClean="0"/>
              <a:t>наречие. 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. ИМЯ СУЩЕСТВИТЕЛЬНОЕ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это самостоятельная часть речи, которая объединяет слова, обозначающие предметы и одушевленные существа (значение предметности) и отвечающие на вопросы кто? что? Это значение выражается с помощью независимых категорий рода, числа, падежа, одушевлённости и неодушевлённости. В предложении существительные в основном выступают в роли подлежащего и дополнения, но они могут быть и другими членами предложения.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. Разряды существительных: нарицательные, конкретные, собирательные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В зависимости от лексико-грамматических признаков существительные делятся на: </a:t>
            </a:r>
            <a:endParaRPr lang="ru-RU" dirty="0" smtClean="0"/>
          </a:p>
          <a:p>
            <a:pPr lvl="0"/>
            <a:r>
              <a:rPr lang="ru-RU" b="1" dirty="0" smtClean="0"/>
              <a:t>нарицательные (наименования однородных предметов, действий или состояний): дом, кровать </a:t>
            </a:r>
            <a:endParaRPr lang="ru-RU" dirty="0" smtClean="0"/>
          </a:p>
          <a:p>
            <a:pPr lvl="0"/>
            <a:r>
              <a:rPr lang="ru-RU" b="1" dirty="0" smtClean="0"/>
              <a:t>собственные (названия единичных предметов, выделенных из ряда однородных - имена, фамилии, географические названия и </a:t>
            </a:r>
            <a:r>
              <a:rPr lang="ru-RU" b="1" dirty="0" err="1" smtClean="0"/>
              <a:t>гд</a:t>
            </a:r>
            <a:r>
              <a:rPr lang="ru-RU" b="1" dirty="0" smtClean="0"/>
              <a:t>-): Ваня Петров, Плутон, Москва; </a:t>
            </a:r>
            <a:endParaRPr lang="ru-RU" dirty="0" smtClean="0"/>
          </a:p>
          <a:p>
            <a:pPr lvl="0"/>
            <a:r>
              <a:rPr lang="ru-RU" b="1" dirty="0" smtClean="0"/>
              <a:t>конкретные (называют конкретные предметы и явления из реальной действительности): мальчик, вокзал </a:t>
            </a:r>
          </a:p>
          <a:p>
            <a:pPr lvl="0"/>
            <a:r>
              <a:rPr lang="ru-RU" b="1" dirty="0" smtClean="0"/>
              <a:t> отвлечённые (абстрактные) (называют предмет или признак отвлеченно от действователя или носителя признака): ненависть, любовь, забота; </a:t>
            </a:r>
            <a:endParaRPr lang="ru-RU" dirty="0" smtClean="0"/>
          </a:p>
          <a:p>
            <a:pPr lvl="0"/>
            <a:r>
              <a:rPr lang="ru-RU" b="1" dirty="0" smtClean="0"/>
              <a:t>собирательные (обозначают совокупность одинаковых или подобных руг другу отдельных предметов как одно целое): студенчество, лист.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. Лексико-грамматические категории имён существительных: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Категория одушевленности-неодушевлённости: одушевленные существительные обозначают живые существа (людей и животных), а неодушевлённые существительные - предмет в собственном смысле слова, в отличие от живых существ. Эта категория проявляется при склонении существительных, а именно в винительном падеже множественного числа: форма винительного падежа множественного числа одушевленных существительных совпадает с формой родительного падежа, а неодушевленных- с формой именительного падежа. У существительных МУЖСКОГО рода (кроме на -а, -я) тоже самое происходит и в единственном числе.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     ед.ч</a:t>
            </a:r>
            <a:endParaRPr lang="ru-RU" dirty="0" smtClean="0"/>
          </a:p>
          <a:p>
            <a:r>
              <a:rPr lang="ru-RU" b="1" dirty="0" smtClean="0"/>
              <a:t>И.п. отец</a:t>
            </a:r>
            <a:br>
              <a:rPr lang="ru-RU" b="1" dirty="0" smtClean="0"/>
            </a:br>
            <a:r>
              <a:rPr lang="ru-RU" b="1" dirty="0" smtClean="0"/>
              <a:t>Р.п. отца</a:t>
            </a:r>
            <a:br>
              <a:rPr lang="ru-RU" b="1" dirty="0" smtClean="0"/>
            </a:br>
            <a:r>
              <a:rPr lang="ru-RU" b="1" dirty="0" smtClean="0"/>
              <a:t>В.п. отца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 мн.ч</a:t>
            </a:r>
            <a:endParaRPr lang="ru-RU" dirty="0" smtClean="0"/>
          </a:p>
          <a:p>
            <a:r>
              <a:rPr lang="ru-RU" b="1" dirty="0" smtClean="0"/>
              <a:t>И.п. отцы, дочери</a:t>
            </a:r>
            <a:br>
              <a:rPr lang="ru-RU" b="1" dirty="0" smtClean="0"/>
            </a:br>
            <a:r>
              <a:rPr lang="ru-RU" b="1" dirty="0" smtClean="0"/>
              <a:t>Р.п. отцов, дочерей</a:t>
            </a:r>
            <a:br>
              <a:rPr lang="ru-RU" b="1" dirty="0" smtClean="0"/>
            </a:br>
            <a:r>
              <a:rPr lang="ru-RU" b="1" dirty="0" smtClean="0"/>
              <a:t>В.п. отцов, дочерей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сущ. муж. р. (кроме на -а, -я)</a:t>
            </a:r>
            <a:endParaRPr lang="ru-RU" dirty="0" smtClean="0"/>
          </a:p>
          <a:p>
            <a:r>
              <a:rPr lang="ru-RU" b="1" dirty="0" smtClean="0"/>
              <a:t>стол</a:t>
            </a:r>
            <a:br>
              <a:rPr lang="ru-RU" b="1" dirty="0" smtClean="0"/>
            </a:br>
            <a:r>
              <a:rPr lang="ru-RU" b="1" dirty="0" smtClean="0"/>
              <a:t>стола</a:t>
            </a:r>
            <a:br>
              <a:rPr lang="ru-RU" b="1" dirty="0" smtClean="0"/>
            </a:br>
            <a:r>
              <a:rPr lang="ru-RU" b="1" dirty="0" smtClean="0"/>
              <a:t>стол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все существительные</a:t>
            </a:r>
            <a:endParaRPr lang="ru-RU" dirty="0" smtClean="0"/>
          </a:p>
          <a:p>
            <a:r>
              <a:rPr lang="ru-RU" b="1" dirty="0" smtClean="0"/>
              <a:t>столы, окна </a:t>
            </a:r>
            <a:br>
              <a:rPr lang="ru-RU" b="1" dirty="0" smtClean="0"/>
            </a:br>
            <a:r>
              <a:rPr lang="ru-RU" b="1" dirty="0" smtClean="0"/>
              <a:t>столов, окон</a:t>
            </a:r>
            <a:br>
              <a:rPr lang="ru-RU" b="1" dirty="0" smtClean="0"/>
            </a:br>
            <a:r>
              <a:rPr lang="ru-RU" b="1" dirty="0" smtClean="0"/>
              <a:t>столы, окна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одушевленные 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z="2800" dirty="0" smtClean="0"/>
              <a:t>неодушевленные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1071</Words>
  <Application>Microsoft Office PowerPoint</Application>
  <PresentationFormat>Экран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Эркер</vt:lpstr>
      <vt:lpstr>МОРФОЛОГИЯ </vt:lpstr>
      <vt:lpstr>Слайд 2</vt:lpstr>
      <vt:lpstr>Слайд 3</vt:lpstr>
      <vt:lpstr>САМОСТОЯТЕЛЬНЫЕ ЧАСТИ РЕЧИ  </vt:lpstr>
      <vt:lpstr>К самостоятельным частям речи относятся:  </vt:lpstr>
      <vt:lpstr>. ИМЯ СУЩЕСТВИТЕЛЬНОЕ </vt:lpstr>
      <vt:lpstr>. Разряды существительных: нарицательные, конкретные, собирательные</vt:lpstr>
      <vt:lpstr>. Лексико-грамматические категории имён существительных:  </vt:lpstr>
      <vt:lpstr>Слайд 9</vt:lpstr>
      <vt:lpstr>Категория рода</vt:lpstr>
      <vt:lpstr>Слайд 11</vt:lpstr>
      <vt:lpstr>Категория числа</vt:lpstr>
      <vt:lpstr>Слайд 13</vt:lpstr>
      <vt:lpstr>Категория падежа</vt:lpstr>
      <vt:lpstr>Склонение  имён существительных </vt:lpstr>
      <vt:lpstr>Слайд 16</vt:lpstr>
      <vt:lpstr>Слайд 17</vt:lpstr>
      <vt:lpstr>В предложении имя существительное может быть любым членом: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МОРФОЛОГИЯ </dc:title>
  <dc:creator>саня</dc:creator>
  <cp:lastModifiedBy>DNA7 X64</cp:lastModifiedBy>
  <cp:revision>5</cp:revision>
  <dcterms:created xsi:type="dcterms:W3CDTF">2010-12-10T19:52:00Z</dcterms:created>
  <dcterms:modified xsi:type="dcterms:W3CDTF">2011-06-16T14:26:55Z</dcterms:modified>
</cp:coreProperties>
</file>